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61" r:id="rId8"/>
    <p:sldId id="265" r:id="rId9"/>
    <p:sldId id="262" r:id="rId10"/>
    <p:sldId id="258" r:id="rId11"/>
    <p:sldId id="259" r:id="rId12"/>
    <p:sldId id="263" r:id="rId13"/>
    <p:sldId id="271" r:id="rId14"/>
    <p:sldId id="266" r:id="rId15"/>
    <p:sldId id="269" r:id="rId16"/>
    <p:sldId id="27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6E26CA-B095-4877-8B70-E4BF838BD1B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14366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Мы снова сдаём ГТО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632848" cy="1800200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Презентацию приготовила </a:t>
            </a: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инициативная группа </a:t>
            </a:r>
          </a:p>
          <a:p>
            <a:pPr algn="r"/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гт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60260"/>
            <a:ext cx="4104456" cy="2978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5371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Знак ГТО </a:t>
            </a:r>
            <a:b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на груди у него…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896" y="33265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физической культуры и обучение населения военным навыкам становятся в СССР </a:t>
            </a:r>
            <a:r>
              <a:rPr lang="ru-RU" dirty="0" smtClean="0"/>
              <a:t>главной задачей молодой страны. </a:t>
            </a:r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</a:t>
            </a:r>
            <a:r>
              <a:rPr lang="ru-RU" dirty="0" smtClean="0"/>
              <a:t> в Москве создается </a:t>
            </a:r>
            <a:r>
              <a:rPr lang="ru-RU" dirty="0"/>
              <a:t>военно-научное общество (ВНО)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Знак ГТО 1 ступени. 1930-е годы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0" y="1772816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5817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5112568" cy="5328592"/>
          </a:xfrm>
        </p:spPr>
        <p:txBody>
          <a:bodyPr>
            <a:noAutofit/>
          </a:bodyPr>
          <a:lstStyle/>
          <a:p>
            <a:r>
              <a:rPr lang="ru-RU" sz="2000" dirty="0"/>
              <a:t>Начиная с 1931 года активисты </a:t>
            </a:r>
            <a:r>
              <a:rPr lang="ru-RU" sz="2000" dirty="0" err="1"/>
              <a:t>ОСОАВИАХИМа</a:t>
            </a:r>
            <a:r>
              <a:rPr lang="ru-RU" sz="2000" dirty="0"/>
              <a:t> ведут широкую пропагандистскую </a:t>
            </a:r>
            <a:r>
              <a:rPr lang="ru-RU" sz="2000" dirty="0" err="1" smtClean="0"/>
              <a:t>деятельность.К</a:t>
            </a:r>
            <a:r>
              <a:rPr lang="ru-RU" sz="2000" dirty="0" smtClean="0"/>
              <a:t> </a:t>
            </a:r>
            <a:r>
              <a:rPr lang="ru-RU" sz="2000" dirty="0"/>
              <a:t>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844824"/>
            <a:ext cx="252028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2500" y="332656"/>
            <a:ext cx="5651500" cy="61198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Самым 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рекордов. 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человек. 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" y="908720"/>
            <a:ext cx="3667451" cy="5112567"/>
          </a:xfrm>
        </p:spPr>
      </p:pic>
    </p:spTree>
    <p:extLst>
      <p:ext uri="{BB962C8B-B14F-4D97-AF65-F5344CB8AC3E}">
        <p14:creationId xmlns="" xmlns:p14="http://schemas.microsoft.com/office/powerpoint/2010/main" val="3598889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zvosp.ru/assets/preview/6b/b7/6bb7053327f645233ae1151398b76a2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987550" cy="198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zvosp.ru/assets/preview/32/e3/32e3629eb06d88f318c0c68506b908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66" y="69269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zvosp.ru/assets/preview/65/0d/650dcc821183b2448b2de3e2ed1b8b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0" y="692695"/>
            <a:ext cx="1916667" cy="1916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zvosp.ru/assets/preview/07/f6/07f6dda47e53a89198ac34732f984d1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42" y="719614"/>
            <a:ext cx="1959413" cy="195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zvosp.ru/assets/preview/5c/19/5c19b5c66863f04cada3f10a7b1e46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zvosp.ru/assets/preview/5e/e7/5ee79854eeee123efd98cfbe723eb1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76" y="3789040"/>
            <a:ext cx="2596324" cy="259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708920"/>
            <a:ext cx="5605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Конкурс рисунков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Мы сдаём ГТО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400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8820472" y="188640"/>
            <a:ext cx="4539144" cy="37410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08104" y="1282889"/>
            <a:ext cx="3169299" cy="5145435"/>
          </a:xfrm>
        </p:spPr>
        <p:txBody>
          <a:bodyPr>
            <a:normAutofit/>
          </a:bodyPr>
          <a:lstStyle/>
          <a:p>
            <a:pPr indent="-252000"/>
            <a:r>
              <a:rPr lang="ru-RU" sz="2400" dirty="0" smtClean="0"/>
              <a:t>Гонка</a:t>
            </a:r>
          </a:p>
          <a:p>
            <a:pPr indent="-252000"/>
            <a:r>
              <a:rPr lang="ru-RU" sz="2400" dirty="0" smtClean="0"/>
              <a:t>Биатлон</a:t>
            </a:r>
          </a:p>
          <a:p>
            <a:pPr indent="-252000"/>
            <a:r>
              <a:rPr lang="ru-RU" sz="2400" dirty="0" smtClean="0"/>
              <a:t>4 года</a:t>
            </a:r>
          </a:p>
          <a:p>
            <a:pPr indent="-252000"/>
            <a:r>
              <a:rPr lang="ru-RU" sz="2400" dirty="0" smtClean="0"/>
              <a:t>Газон</a:t>
            </a:r>
          </a:p>
          <a:p>
            <a:pPr indent="-252000"/>
            <a:r>
              <a:rPr lang="ru-RU" sz="2400" dirty="0" smtClean="0"/>
              <a:t>Баскетбольный</a:t>
            </a:r>
          </a:p>
          <a:p>
            <a:pPr indent="-252000"/>
            <a:r>
              <a:rPr lang="ru-RU" sz="2400" dirty="0" smtClean="0"/>
              <a:t>3</a:t>
            </a:r>
          </a:p>
          <a:p>
            <a:pPr indent="-252000"/>
            <a:r>
              <a:rPr lang="ru-RU" sz="2400" dirty="0" smtClean="0"/>
              <a:t>Удаление</a:t>
            </a:r>
          </a:p>
          <a:p>
            <a:pPr indent="-252000"/>
            <a:r>
              <a:rPr lang="ru-RU" sz="2400" dirty="0" smtClean="0"/>
              <a:t>Бита</a:t>
            </a:r>
          </a:p>
          <a:p>
            <a:pPr indent="-252000"/>
            <a:r>
              <a:rPr lang="ru-RU" sz="2400" dirty="0" smtClean="0"/>
              <a:t>Девиз Олимпийских      игр</a:t>
            </a:r>
          </a:p>
          <a:p>
            <a:pPr indent="-252000"/>
            <a:r>
              <a:rPr lang="ru-RU" sz="2400" dirty="0" smtClean="0"/>
              <a:t>Рекорд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1.Как </a:t>
            </a:r>
            <a:r>
              <a:rPr lang="ru-RU" dirty="0"/>
              <a:t>называются соревнования велосипедистов и лыжников</a:t>
            </a:r>
            <a:r>
              <a:rPr lang="ru-RU" dirty="0" smtClean="0"/>
              <a:t>? </a:t>
            </a:r>
          </a:p>
          <a:p>
            <a:r>
              <a:rPr lang="ru-RU" dirty="0" smtClean="0"/>
              <a:t>2</a:t>
            </a:r>
            <a:r>
              <a:rPr lang="ru-RU" dirty="0"/>
              <a:t>. Как называются соревнования, куда входят лыжные гонки со стрельбой на огневом рубеже? 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Через сколько лет проводятся чемпионаты мира по футболу? 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4. Как называется покров футбольного поля? 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5. Какой мяч тяжелее: футбольный, волейбольный, гандбольный или баскетбольный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 6</a:t>
            </a:r>
            <a:r>
              <a:rPr lang="ru-RU" dirty="0"/>
              <a:t>. Сколько человек входит в состав судейской коллегии? 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Наказание в спортивных играх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8</a:t>
            </a:r>
            <a:r>
              <a:rPr lang="ru-RU" dirty="0"/>
              <a:t>. Палка для игры в городки. </a:t>
            </a:r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Чем являются слова "Быстрее, выше, сильнее</a:t>
            </a:r>
            <a:r>
              <a:rPr lang="ru-RU" dirty="0" smtClean="0"/>
              <a:t>?"</a:t>
            </a:r>
            <a:endParaRPr lang="ru-RU" dirty="0"/>
          </a:p>
          <a:p>
            <a:r>
              <a:rPr lang="ru-RU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="" xmlns:p14="http://schemas.microsoft.com/office/powerpoint/2010/main" val="3687225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1</a:t>
            </a:r>
            <a:r>
              <a:rPr lang="ru-RU" sz="2400" dirty="0" smtClean="0"/>
              <a:t>1.Как </a:t>
            </a:r>
            <a:r>
              <a:rPr lang="ru-RU" sz="2400" dirty="0"/>
              <a:t>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12.Назовите  5 спортивных терминов, начинающихся с буквы «С» ? </a:t>
            </a:r>
          </a:p>
          <a:p>
            <a:r>
              <a:rPr lang="ru-RU" sz="2400" dirty="0" smtClean="0"/>
              <a:t>13.Что </a:t>
            </a:r>
            <a:r>
              <a:rPr lang="ru-RU" sz="2400" dirty="0"/>
              <a:t>означает переплетение разноцветных колец в эмблеме олимпийских  </a:t>
            </a:r>
            <a:r>
              <a:rPr lang="ru-RU" sz="2400" dirty="0" smtClean="0"/>
              <a:t>игр?</a:t>
            </a:r>
          </a:p>
          <a:p>
            <a:r>
              <a:rPr lang="ru-RU" sz="2400" dirty="0" smtClean="0"/>
              <a:t>14.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раз в четыре года</a:t>
            </a:r>
          </a:p>
          <a:p>
            <a:r>
              <a:rPr lang="ru-RU" sz="2400" dirty="0" smtClean="0"/>
              <a:t>Стадион, сетка, секундомер, спартакиада, спринт</a:t>
            </a:r>
          </a:p>
          <a:p>
            <a:r>
              <a:rPr lang="ru-RU" sz="2400" dirty="0" smtClean="0"/>
              <a:t>Символ дружбы пяти континентов</a:t>
            </a:r>
          </a:p>
          <a:p>
            <a:endParaRPr lang="ru-RU" sz="2400" dirty="0"/>
          </a:p>
          <a:p>
            <a:r>
              <a:rPr lang="ru-RU" sz="2400" dirty="0" smtClean="0"/>
              <a:t>Россия </a:t>
            </a:r>
            <a:endParaRPr lang="ru-RU" sz="2400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1178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727" y="620688"/>
            <a:ext cx="70102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Желаем всем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новых рекордов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здоровья!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гто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3420951" cy="3383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366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14366" cy="6192688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</a:t>
            </a:r>
            <a:b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обороне» 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ГТО»</a:t>
            </a:r>
            <a:r>
              <a:rPr lang="ru-RU" sz="49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Готов к Труду и Обороне!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Горжусь Тобой Отечество!</a:t>
            </a:r>
            <a:endParaRPr lang="ru-RU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632848" cy="1872208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371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36" y="548680"/>
            <a:ext cx="2949178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b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России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6345" y="2536479"/>
            <a:ext cx="288032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3888" y="476672"/>
            <a:ext cx="5122911" cy="604867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В 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</a:t>
            </a:r>
          </a:p>
          <a:p>
            <a:pPr fontAlgn="base"/>
            <a:r>
              <a:rPr lang="ru-RU" dirty="0" smtClean="0"/>
              <a:t>Указ Президента  Владимира Владимировича Путина о ГТО.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 этих документах определены цели, задачи, принципы, содержание, структура и методика внедрения комплекса ГТО.</a:t>
            </a:r>
          </a:p>
          <a:p>
            <a:endParaRPr lang="ru-RU" dirty="0" smtClean="0"/>
          </a:p>
          <a:p>
            <a:r>
              <a:rPr lang="ru-RU" dirty="0" smtClean="0"/>
              <a:t>В 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422848" cy="256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078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98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Цели и задачи ГТО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5112568" cy="5328592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626159" cy="472440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Цель комплекса ГТО</a:t>
            </a:r>
            <a:r>
              <a:rPr lang="ru-RU" dirty="0" smtClean="0"/>
              <a:t> – увеличение продолжительности жизни населения с помощью систематической физической подготовки.</a:t>
            </a:r>
          </a:p>
          <a:p>
            <a:pPr fontAlgn="base"/>
            <a:r>
              <a:rPr lang="ru-RU" b="1" dirty="0" smtClean="0"/>
              <a:t>Задача</a:t>
            </a:r>
            <a:r>
              <a:rPr lang="ru-RU" dirty="0" smtClean="0"/>
              <a:t> – массовое внедрение комплекса ГТО, охват системой подготовки всех возрастных групп населения.</a:t>
            </a:r>
          </a:p>
          <a:p>
            <a:pPr fontAlgn="base"/>
            <a:r>
              <a:rPr lang="ru-RU" b="1" dirty="0" smtClean="0"/>
              <a:t>Принципы</a:t>
            </a:r>
            <a:r>
              <a:rPr lang="ru-RU" dirty="0" smtClean="0"/>
              <a:t> 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</a:p>
          <a:p>
            <a:endParaRPr lang="ru-RU" dirty="0"/>
          </a:p>
        </p:txBody>
      </p:sp>
      <p:pic>
        <p:nvPicPr>
          <p:cNvPr id="7" name="Рисунок 6" descr="гто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407883" cy="3019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Содержание ВФСК  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08720"/>
            <a:ext cx="8136904" cy="331236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/>
              <a:t>Содержание комплекса</a:t>
            </a:r>
            <a:r>
              <a:rPr lang="ru-RU" sz="2000" dirty="0" smtClean="0"/>
              <a:t> 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</a:p>
          <a:p>
            <a:pPr fontAlgn="base"/>
            <a:r>
              <a:rPr lang="ru-RU" sz="2000" dirty="0" smtClean="0"/>
              <a:t>Структура комплекса включает </a:t>
            </a:r>
            <a:r>
              <a:rPr lang="ru-RU" sz="2000" b="1" dirty="0" smtClean="0"/>
              <a:t>11 ступеней,</a:t>
            </a:r>
            <a:r>
              <a:rPr lang="ru-RU" sz="2000" dirty="0" smtClean="0"/>
              <a:t>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</a:p>
          <a:p>
            <a:endParaRPr lang="ru-RU" sz="2000" dirty="0"/>
          </a:p>
        </p:txBody>
      </p:sp>
      <p:pic>
        <p:nvPicPr>
          <p:cNvPr id="8" name="Содержимое 7" descr="гто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0843"/>
          <a:stretch>
            <a:fillRect/>
          </a:stretch>
        </p:blipFill>
        <p:spPr>
          <a:xfrm>
            <a:off x="1835696" y="4365104"/>
            <a:ext cx="5477936" cy="2260390"/>
          </a:xfrm>
        </p:spPr>
      </p:pic>
    </p:spTree>
    <p:extLst>
      <p:ext uri="{BB962C8B-B14F-4D97-AF65-F5344CB8AC3E}">
        <p14:creationId xmlns="" xmlns:p14="http://schemas.microsoft.com/office/powerpoint/2010/main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Содержание ВФСК  «ГТО»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08720"/>
            <a:ext cx="8136904" cy="3528392"/>
          </a:xfrm>
        </p:spPr>
        <p:txBody>
          <a:bodyPr>
            <a:noAutofit/>
          </a:bodyPr>
          <a:lstStyle/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 ступень </a:t>
            </a:r>
            <a:r>
              <a:rPr lang="ru-RU" sz="2000" b="1" dirty="0" smtClean="0"/>
              <a:t>Мальчики и девочки от 6 до 8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2 ступень</a:t>
            </a:r>
            <a:r>
              <a:rPr lang="ru-RU" sz="2000" b="1" dirty="0" smtClean="0"/>
              <a:t> Мальчики и девочки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от 9 до 10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3 ступень</a:t>
            </a:r>
            <a:r>
              <a:rPr lang="ru-RU" sz="2000" b="1" dirty="0" smtClean="0"/>
              <a:t> Мальчики и девочки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от 11 до 12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4 ступень </a:t>
            </a:r>
            <a:r>
              <a:rPr lang="ru-RU" sz="2000" b="1" dirty="0" smtClean="0"/>
              <a:t>Юноши и девушки от 13 до 15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5 ступень</a:t>
            </a:r>
            <a:r>
              <a:rPr lang="ru-RU" sz="2000" b="1" dirty="0" smtClean="0"/>
              <a:t> Юноши и девушки от 16 до 17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6 ступень </a:t>
            </a:r>
            <a:r>
              <a:rPr lang="ru-RU" sz="2000" b="1" dirty="0" smtClean="0"/>
              <a:t>Мужчины и женщины от 18 до 29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7 ступень </a:t>
            </a:r>
            <a:r>
              <a:rPr lang="ru-RU" sz="2000" b="1" dirty="0" smtClean="0"/>
              <a:t>Мужчины и женщины от 30 до 39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8 ступень </a:t>
            </a:r>
            <a:r>
              <a:rPr lang="ru-RU" sz="2000" b="1" dirty="0" smtClean="0"/>
              <a:t>Мужчины и женщины от 40 до 49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9 ступень </a:t>
            </a:r>
            <a:r>
              <a:rPr lang="ru-RU" sz="2000" b="1" dirty="0" smtClean="0"/>
              <a:t>Мужчины и женщины от 50 до 59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10 ступень </a:t>
            </a:r>
            <a:r>
              <a:rPr lang="ru-RU" sz="2000" b="1" dirty="0" smtClean="0"/>
              <a:t>Мужчины и женщины от 60 до 69 лет.</a:t>
            </a:r>
            <a:endParaRPr lang="ru-RU" sz="2000" dirty="0" smtClean="0"/>
          </a:p>
          <a:p>
            <a:pPr marL="475488" lvl="0" indent="-457200" algn="ctr" fontAlgn="base"/>
            <a:r>
              <a:rPr lang="ru-RU" sz="2000" b="1" dirty="0" smtClean="0">
                <a:solidFill>
                  <a:srgbClr val="FF0000"/>
                </a:solidFill>
              </a:rPr>
              <a:t>11 ступень </a:t>
            </a:r>
            <a:r>
              <a:rPr lang="ru-RU" sz="2000" b="1" dirty="0" smtClean="0"/>
              <a:t>Мужчины и женщины старше 70 лет.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8" name="Содержимое 7" descr="гто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0843"/>
          <a:stretch>
            <a:fillRect/>
          </a:stretch>
        </p:blipFill>
        <p:spPr>
          <a:xfrm>
            <a:off x="1835696" y="4365104"/>
            <a:ext cx="5477936" cy="2260390"/>
          </a:xfrm>
        </p:spPr>
      </p:pic>
    </p:spTree>
    <p:extLst>
      <p:ext uri="{BB962C8B-B14F-4D97-AF65-F5344CB8AC3E}">
        <p14:creationId xmlns="" xmlns:p14="http://schemas.microsoft.com/office/powerpoint/2010/main" val="2473153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Нормы ГТО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ступень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LA\Pictures\gto-stup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600" y="188640"/>
            <a:ext cx="554461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833888" cy="2814445"/>
          </a:xfrm>
        </p:spPr>
      </p:pic>
    </p:spTree>
    <p:extLst>
      <p:ext uri="{BB962C8B-B14F-4D97-AF65-F5344CB8AC3E}">
        <p14:creationId xmlns="" xmlns:p14="http://schemas.microsoft.com/office/powerpoint/2010/main" val="17721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A\Pictures\gto-stup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40760" cy="6624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\Picture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980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183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вновь сдаём мы ГТО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6480720" cy="490708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   ГТО </a:t>
            </a:r>
            <a:r>
              <a:rPr lang="ru-RU" sz="2000" dirty="0">
                <a:latin typeface="Bookman Old Style" pitchFamily="18" charset="0"/>
              </a:rPr>
              <a:t>— это программа физической подготовки, которая существовала не только в общеобразовательных, но и в спортивных, профильных, профессиональных организациях Советского Союза. 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Просуществовала </a:t>
            </a:r>
            <a:r>
              <a:rPr lang="ru-RU" sz="2000" dirty="0">
                <a:latin typeface="Bookman Old Style" pitchFamily="18" charset="0"/>
              </a:rPr>
              <a:t>ГТО ровно 60 лет, успев стать частью жизни нескольких поколений наших соотечественников. Сегодня, после 23 лет забвения ГТО возвращается в школы, в высшие учебные заведения, в жизнь каждого гражданина, занимая важные позиции в качестве показателя успеваемости абитуриента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LA\Pictures\гт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592" y="1700808"/>
            <a:ext cx="1964858" cy="2608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503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268</TotalTime>
  <Words>704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Мы снова сдаём ГТО</vt:lpstr>
      <vt:lpstr>         Всероссийский физкультурно-спортивный комплекс  «Готов к труду и обороне»  ВФСК «ГТО»    Готов к Труду и Обороне! Горжусь Тобой Отечество!</vt:lpstr>
      <vt:lpstr>Указ президента России</vt:lpstr>
      <vt:lpstr>Цели и задачи ГТО</vt:lpstr>
      <vt:lpstr>Содержание ВФСК  «ГТО»</vt:lpstr>
      <vt:lpstr>Содержание ВФСК  «ГТО»</vt:lpstr>
      <vt:lpstr>Нормы ГТО  1 ступень</vt:lpstr>
      <vt:lpstr>Слайд 8</vt:lpstr>
      <vt:lpstr>И вновь сдаём мы ГТО</vt:lpstr>
      <vt:lpstr>Знак ГТО  на груди у него…</vt:lpstr>
      <vt:lpstr>Развитие ГТО в 30-е годы </vt:lpstr>
      <vt:lpstr>Слайд 12</vt:lpstr>
      <vt:lpstr>Слайд 13</vt:lpstr>
      <vt:lpstr>Викторина о спорте. 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Готов к Труду и Обороне! Горжусь Тобой Отчизна!</dc:title>
  <dc:creator>LA</dc:creator>
  <cp:lastModifiedBy>учитель</cp:lastModifiedBy>
  <cp:revision>33</cp:revision>
  <cp:lastPrinted>2014-11-26T04:40:36Z</cp:lastPrinted>
  <dcterms:created xsi:type="dcterms:W3CDTF">2014-09-12T19:12:14Z</dcterms:created>
  <dcterms:modified xsi:type="dcterms:W3CDTF">2015-11-10T11:16:45Z</dcterms:modified>
</cp:coreProperties>
</file>