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3A73-FEFA-4980-90DB-612AB6639FD0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F37F-B5F4-4447-BBED-19928A024C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(фон) презентации &quot;Память. Великая Отечественная войн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367240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Сметанина </a:t>
            </a:r>
            <a:r>
              <a:rPr lang="ru-RU" sz="2000" dirty="0" smtClean="0">
                <a:solidFill>
                  <a:schemeClr val="tx1"/>
                </a:solidFill>
              </a:rPr>
              <a:t>Лена,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ученица 3-а класс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МОУ «Эммаусская СОШ»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80728"/>
            <a:ext cx="56572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i="1" dirty="0" smtClean="0"/>
              <a:t>ПОМНЮ и ГОРЖУСЬ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571768" cy="6369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Памятник установлен  в память разбившимся летчикам </a:t>
            </a:r>
            <a:br>
              <a:rPr lang="ru-RU" sz="2800" dirty="0" smtClean="0"/>
            </a:br>
            <a:r>
              <a:rPr lang="ru-RU" sz="2800" dirty="0" smtClean="0"/>
              <a:t>в селе Диево  Рамешковского района и мемориальная доска с именами </a:t>
            </a:r>
            <a:r>
              <a:rPr lang="ru-RU" sz="2800" dirty="0" smtClean="0"/>
              <a:t>односельчан, </a:t>
            </a:r>
            <a:r>
              <a:rPr lang="ru-RU" sz="2800" dirty="0" smtClean="0"/>
              <a:t>погибших на войне</a:t>
            </a:r>
            <a:endParaRPr lang="ru-RU" sz="2800" dirty="0"/>
          </a:p>
        </p:txBody>
      </p:sp>
      <p:pic>
        <p:nvPicPr>
          <p:cNvPr id="4" name="Содержимое 3" descr="DSC0139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14366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Pictures\2015-01-26\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6886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38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358246" cy="27686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Анастасии  Михайловне </a:t>
            </a:r>
            <a:r>
              <a:rPr lang="ru-RU" dirty="0" smtClean="0"/>
              <a:t>(моя прабабушка</a:t>
            </a:r>
            <a:r>
              <a:rPr lang="ru-RU" dirty="0" smtClean="0"/>
              <a:t>) было 14 лет, когда её привезли из деревни Полянка Рамешковского района (100 км. от г.Тверь) с младшими сестрами,  в город Калинин на помощь в обороне города от фашистских захватчиков. </a:t>
            </a:r>
          </a:p>
          <a:p>
            <a:pPr>
              <a:buNone/>
            </a:pPr>
            <a:r>
              <a:rPr lang="ru-RU" dirty="0" smtClean="0"/>
              <a:t>         Дата жизни 31.12.26г. – 12.04.2007г.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928694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2852"/>
            <a:ext cx="4614866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В книге памяти были увековечены:</a:t>
            </a:r>
          </a:p>
          <a:p>
            <a:pPr>
              <a:buNone/>
            </a:pPr>
            <a:r>
              <a:rPr lang="ru-RU" sz="2400" b="1" dirty="0" smtClean="0"/>
              <a:t>ИСАЕВ </a:t>
            </a:r>
            <a:r>
              <a:rPr lang="ru-RU" sz="2400" b="1" dirty="0"/>
              <a:t>Илья Михайлович</a:t>
            </a:r>
            <a:r>
              <a:rPr lang="ru-RU" sz="2400" dirty="0"/>
              <a:t>  род. 1916, </a:t>
            </a:r>
            <a:r>
              <a:rPr lang="ru-RU" sz="2400" dirty="0" smtClean="0"/>
              <a:t> </a:t>
            </a:r>
            <a:r>
              <a:rPr lang="ru-RU" sz="2400" dirty="0"/>
              <a:t>дер. Полянка Диевского сельсовета.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Призван </a:t>
            </a:r>
            <a:r>
              <a:rPr lang="ru-RU" sz="2400" dirty="0"/>
              <a:t>в 1941. Рядовой.                                     Пропал без вести в июне 1943.</a:t>
            </a:r>
          </a:p>
          <a:p>
            <a:pPr>
              <a:buNone/>
            </a:pPr>
            <a:r>
              <a:rPr lang="ru-RU" sz="2400" dirty="0" smtClean="0"/>
              <a:t>       (</a:t>
            </a:r>
            <a:r>
              <a:rPr lang="ru-RU" sz="2400" dirty="0"/>
              <a:t>брат Анастасии Михайловны) </a:t>
            </a:r>
            <a:endParaRPr lang="ru-RU" sz="2400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БОЙКОВ </a:t>
            </a:r>
            <a:r>
              <a:rPr lang="ru-RU" sz="2400" b="1" dirty="0"/>
              <a:t>Федор Семенович</a:t>
            </a:r>
            <a:r>
              <a:rPr lang="ru-RU" sz="2400" dirty="0"/>
              <a:t>  род. </a:t>
            </a:r>
            <a:r>
              <a:rPr lang="ru-RU" sz="2400" dirty="0" smtClean="0"/>
              <a:t>1906, дер</a:t>
            </a:r>
            <a:r>
              <a:rPr lang="ru-RU" sz="2400" dirty="0"/>
              <a:t>. Диево.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Призван </a:t>
            </a:r>
            <a:r>
              <a:rPr lang="ru-RU" sz="2400" dirty="0"/>
              <a:t>в 1941. Рядовой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/>
              <a:t>Погиб в плену в ноябре 1941.                      (прадедушка мамы)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www.zhemkov.ru/fotos/f50/dsc06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14290"/>
            <a:ext cx="3643338" cy="664371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 </a:t>
            </a:r>
            <a:r>
              <a:rPr lang="ru-RU" b="1" dirty="0" smtClean="0"/>
              <a:t>Историческая справка: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Калинин стал первым областным центром, освобожденным нашими войсками во время Великой Отечественной войны. С этой победы началось вытеснение врага с советской земли.</a:t>
            </a:r>
            <a:br>
              <a:rPr lang="ru-RU" dirty="0" smtClean="0"/>
            </a:br>
            <a:r>
              <a:rPr lang="ru-RU" dirty="0" smtClean="0"/>
              <a:t>    16 декабря 1941 года Калинин был полностью </a:t>
            </a:r>
            <a:r>
              <a:rPr lang="ru-RU" dirty="0" smtClean="0"/>
              <a:t>освобожден.</a:t>
            </a:r>
            <a:endParaRPr lang="ru-RU" dirty="0"/>
          </a:p>
        </p:txBody>
      </p:sp>
      <p:pic>
        <p:nvPicPr>
          <p:cNvPr id="4" name="Рисунок 3" descr="Иллюстрация Ходченковой Ю.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9292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149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.</vt:lpstr>
      <vt:lpstr>Памятник установлен  в память разбившимся летчикам  в селе Диево  Рамешковского района и мемориальная доска с именами односельчан, погибших на войне</vt:lpstr>
      <vt:lpstr>.</vt:lpstr>
      <vt:lpstr>.</vt:lpstr>
      <vt:lpstr>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учитель</cp:lastModifiedBy>
  <cp:revision>8</cp:revision>
  <dcterms:created xsi:type="dcterms:W3CDTF">2015-05-05T16:32:47Z</dcterms:created>
  <dcterms:modified xsi:type="dcterms:W3CDTF">2015-05-07T13:53:50Z</dcterms:modified>
</cp:coreProperties>
</file>